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109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F5"/>
    <a:srgbClr val="2CB3EB"/>
    <a:srgbClr val="0AB681"/>
    <a:srgbClr val="6C88B7"/>
    <a:srgbClr val="1C2835"/>
    <a:srgbClr val="CCF6FF"/>
    <a:srgbClr val="5178B3"/>
    <a:srgbClr val="FC0D1B"/>
    <a:srgbClr val="FA7B87"/>
    <a:srgbClr val="FB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39" autoAdjust="0"/>
  </p:normalViewPr>
  <p:slideViewPr>
    <p:cSldViewPr snapToGrid="0" snapToObjects="1">
      <p:cViewPr varScale="1">
        <p:scale>
          <a:sx n="54" d="100"/>
          <a:sy n="54" d="100"/>
        </p:scale>
        <p:origin x="672" y="102"/>
      </p:cViewPr>
      <p:guideLst>
        <p:guide pos="958"/>
        <p:guide orient="horz" pos="480"/>
        <p:guide orient="horz" pos="8160"/>
        <p:guide pos="1439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riqbal Singh" userId="95bf82b9-3f55-4308-8966-5c87429e8467" providerId="ADAL" clId="{8FFC642A-3585-4D8E-AD71-55E246E91CD4}"/>
    <pc:docChg chg="delSld">
      <pc:chgData name="Guriqbal Singh" userId="95bf82b9-3f55-4308-8966-5c87429e8467" providerId="ADAL" clId="{8FFC642A-3585-4D8E-AD71-55E246E91CD4}" dt="2023-09-03T20:52:11.398" v="6" actId="47"/>
      <pc:docMkLst>
        <pc:docMk/>
      </pc:docMkLst>
      <pc:sldChg chg="del">
        <pc:chgData name="Guriqbal Singh" userId="95bf82b9-3f55-4308-8966-5c87429e8467" providerId="ADAL" clId="{8FFC642A-3585-4D8E-AD71-55E246E91CD4}" dt="2023-09-03T20:52:09.366" v="0" actId="47"/>
        <pc:sldMkLst>
          <pc:docMk/>
          <pc:sldMk cId="2258937147" sldId="3318"/>
        </pc:sldMkLst>
      </pc:sldChg>
      <pc:sldChg chg="del">
        <pc:chgData name="Guriqbal Singh" userId="95bf82b9-3f55-4308-8966-5c87429e8467" providerId="ADAL" clId="{8FFC642A-3585-4D8E-AD71-55E246E91CD4}" dt="2023-09-03T20:52:09.770" v="2" actId="47"/>
        <pc:sldMkLst>
          <pc:docMk/>
          <pc:sldMk cId="796589784" sldId="3325"/>
        </pc:sldMkLst>
      </pc:sldChg>
      <pc:sldChg chg="del">
        <pc:chgData name="Guriqbal Singh" userId="95bf82b9-3f55-4308-8966-5c87429e8467" providerId="ADAL" clId="{8FFC642A-3585-4D8E-AD71-55E246E91CD4}" dt="2023-09-03T20:52:10.898" v="5" actId="47"/>
        <pc:sldMkLst>
          <pc:docMk/>
          <pc:sldMk cId="187854472" sldId="4094"/>
        </pc:sldMkLst>
      </pc:sldChg>
      <pc:sldChg chg="del">
        <pc:chgData name="Guriqbal Singh" userId="95bf82b9-3f55-4308-8966-5c87429e8467" providerId="ADAL" clId="{8FFC642A-3585-4D8E-AD71-55E246E91CD4}" dt="2023-09-03T20:52:09.553" v="1" actId="47"/>
        <pc:sldMkLst>
          <pc:docMk/>
          <pc:sldMk cId="417795396" sldId="4104"/>
        </pc:sldMkLst>
      </pc:sldChg>
      <pc:sldChg chg="del">
        <pc:chgData name="Guriqbal Singh" userId="95bf82b9-3f55-4308-8966-5c87429e8467" providerId="ADAL" clId="{8FFC642A-3585-4D8E-AD71-55E246E91CD4}" dt="2023-09-03T20:52:09.927" v="3" actId="47"/>
        <pc:sldMkLst>
          <pc:docMk/>
          <pc:sldMk cId="4140944821" sldId="4105"/>
        </pc:sldMkLst>
      </pc:sldChg>
      <pc:sldChg chg="del">
        <pc:chgData name="Guriqbal Singh" userId="95bf82b9-3f55-4308-8966-5c87429e8467" providerId="ADAL" clId="{8FFC642A-3585-4D8E-AD71-55E246E91CD4}" dt="2023-09-03T20:52:10.122" v="4" actId="47"/>
        <pc:sldMkLst>
          <pc:docMk/>
          <pc:sldMk cId="2519910679" sldId="4107"/>
        </pc:sldMkLst>
      </pc:sldChg>
      <pc:sldChg chg="del">
        <pc:chgData name="Guriqbal Singh" userId="95bf82b9-3f55-4308-8966-5c87429e8467" providerId="ADAL" clId="{8FFC642A-3585-4D8E-AD71-55E246E91CD4}" dt="2023-09-03T20:52:11.398" v="6" actId="47"/>
        <pc:sldMkLst>
          <pc:docMk/>
          <pc:sldMk cId="2614306687" sldId="41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gweb.c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C1FA39-5EB3-8967-1AD4-22639D9BE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9" y="-57150"/>
            <a:ext cx="24530421" cy="1371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192942-0D3B-9018-B495-084034AE3BC8}"/>
              </a:ext>
            </a:extLst>
          </p:cNvPr>
          <p:cNvSpPr txBox="1"/>
          <p:nvPr/>
        </p:nvSpPr>
        <p:spPr>
          <a:xfrm>
            <a:off x="12680950" y="4919008"/>
            <a:ext cx="11696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6">
                    <a:lumMod val="75000"/>
                  </a:schemeClr>
                </a:solidFill>
              </a:rPr>
              <a:t>Unlock Your Market Potential with All-In-One Regulatory Excellence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885FE791-6AF3-C864-5CE3-09447ECE9713}"/>
              </a:ext>
            </a:extLst>
          </p:cNvPr>
          <p:cNvSpPr txBox="1"/>
          <p:nvPr/>
        </p:nvSpPr>
        <p:spPr>
          <a:xfrm>
            <a:off x="16649700" y="8324850"/>
            <a:ext cx="6057900" cy="125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3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GPIA - Theme 15 - Light">
      <a:dk1>
        <a:srgbClr val="B3B3B3"/>
      </a:dk1>
      <a:lt1>
        <a:srgbClr val="FFFFFF"/>
      </a:lt1>
      <a:dk2>
        <a:srgbClr val="1C2835"/>
      </a:dk2>
      <a:lt2>
        <a:srgbClr val="FFFFFF"/>
      </a:lt2>
      <a:accent1>
        <a:srgbClr val="4DADB5"/>
      </a:accent1>
      <a:accent2>
        <a:srgbClr val="3984A3"/>
      </a:accent2>
      <a:accent3>
        <a:srgbClr val="2B526A"/>
      </a:accent3>
      <a:accent4>
        <a:srgbClr val="6C88B7"/>
      </a:accent4>
      <a:accent5>
        <a:srgbClr val="4C5974"/>
      </a:accent5>
      <a:accent6>
        <a:srgbClr val="303942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91749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 Light</vt:lpstr>
      <vt:lpstr>Poppins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Ankit Tyagi</dc:creator>
  <cp:keywords/>
  <dc:description/>
  <cp:lastModifiedBy>Guriqbal Singh</cp:lastModifiedBy>
  <cp:revision>15302</cp:revision>
  <dcterms:created xsi:type="dcterms:W3CDTF">2014-11-12T21:47:38Z</dcterms:created>
  <dcterms:modified xsi:type="dcterms:W3CDTF">2023-09-03T20:52:13Z</dcterms:modified>
  <cp:category/>
</cp:coreProperties>
</file>