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0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F62A"/>
    <a:srgbClr val="FF0000"/>
    <a:srgbClr val="008000"/>
    <a:srgbClr val="00CC00"/>
    <a:srgbClr val="0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2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22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C760A7-6D48-43AF-8A55-2CB87E2432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6152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658885-FBF0-4303-AA98-CA60666CEE06}" type="datetimeFigureOut">
              <a:rPr lang="en-US" altLang="en-US"/>
              <a:pPr>
                <a:defRPr/>
              </a:pPr>
              <a:t>7/1/2019</a:t>
            </a:fld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B061001-5D74-42D4-857C-44A5C1FA9B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9235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1624-FBC7-40C0-B330-7935F99A8A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37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F185-3CE6-4529-AAA7-1AE1A391D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609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FF1E0-A650-412A-9876-30EDBBB1EB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761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1E7B-0D41-4056-9397-B0C202AB88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257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5D941-6880-4474-980A-A6E9351DA8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27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A30C7-A3FF-43FC-9EBD-498CF8C4C9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7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FF2D-194C-46BB-8084-A7774307F4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648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6758-4DF4-4020-8582-0AB6BF1532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543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EC847-A041-4577-8421-6216D089A5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25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7370-9486-4F48-8BFA-5FAA709135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365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25D9D-4788-4932-A0DB-E75E1ADCA7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494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40E1-20DA-4590-80DC-1278DF3835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369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1118-CAA5-411D-97E6-D978CE16DB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63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72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 dirty="0"/>
              <a:t>Part F - Vigilance/Trend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8B5225F1-DB7F-4A20-BE99-86555CE49B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334000" y="6248400"/>
            <a:ext cx="213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8080"/>
                </a:solidFill>
                <a:latin typeface="Bodoni MT" pitchFamily="18" charset="0"/>
              </a:rPr>
              <a:t>Ombu Enterprises,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4C88-3B1F-4536-BC67-8BBDCB60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85F50-834B-426E-8DDB-5876FA75C3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C7370-9486-4F48-8BFA-5FAA70913577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C5F139-1805-4AE8-AA7B-D836D56D5771}"/>
              </a:ext>
            </a:extLst>
          </p:cNvPr>
          <p:cNvSpPr/>
          <p:nvPr/>
        </p:nvSpPr>
        <p:spPr>
          <a:xfrm>
            <a:off x="609600" y="2505075"/>
            <a:ext cx="1371600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Complaint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C3CAD-45D6-4AAD-AEFA-B21CC2C8A08D}"/>
              </a:ext>
            </a:extLst>
          </p:cNvPr>
          <p:cNvSpPr/>
          <p:nvPr/>
        </p:nvSpPr>
        <p:spPr>
          <a:xfrm>
            <a:off x="2362200" y="2505075"/>
            <a:ext cx="1371600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Incident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B98537-FC3A-48F0-ADAB-94FFAE9EC71B}"/>
              </a:ext>
            </a:extLst>
          </p:cNvPr>
          <p:cNvSpPr/>
          <p:nvPr/>
        </p:nvSpPr>
        <p:spPr>
          <a:xfrm>
            <a:off x="4191000" y="1665288"/>
            <a:ext cx="1752600" cy="592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Serious Incident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2CF25E-11E0-4BDE-A5FB-10331AFD6994}"/>
              </a:ext>
            </a:extLst>
          </p:cNvPr>
          <p:cNvSpPr/>
          <p:nvPr/>
        </p:nvSpPr>
        <p:spPr>
          <a:xfrm>
            <a:off x="4191000" y="3522799"/>
            <a:ext cx="1752600" cy="592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Not Serious Incident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C6E62C1-C0B1-4E4A-820F-040E544CB1C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1981200" y="2743200"/>
            <a:ext cx="381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A35AD5-E743-4A78-BA7A-B5F0FDD30B1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3733800" y="1961357"/>
            <a:ext cx="457200" cy="781843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2">
            <a:extLst>
              <a:ext uri="{FF2B5EF4-FFF2-40B4-BE49-F238E27FC236}">
                <a16:creationId xmlns:a16="http://schemas.microsoft.com/office/drawing/2014/main" id="{A9864FAF-0867-4674-95C2-AA8714540632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733800" y="2743200"/>
            <a:ext cx="457200" cy="107566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A69EB89-CEFD-43B6-BFD5-3E16665E6601}"/>
              </a:ext>
            </a:extLst>
          </p:cNvPr>
          <p:cNvSpPr/>
          <p:nvPr/>
        </p:nvSpPr>
        <p:spPr>
          <a:xfrm>
            <a:off x="6320287" y="1660609"/>
            <a:ext cx="2286000" cy="5921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Report to the Competent Authority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85BB66C-6BBF-4651-A6EA-E314AFACE03A}"/>
              </a:ext>
            </a:extLst>
          </p:cNvPr>
          <p:cNvCxnSpPr>
            <a:cxnSpLocks/>
            <a:stCxn id="7" idx="3"/>
            <a:endCxn id="19" idx="1"/>
          </p:cNvCxnSpPr>
          <p:nvPr/>
        </p:nvCxnSpPr>
        <p:spPr>
          <a:xfrm flipV="1">
            <a:off x="5943600" y="1956678"/>
            <a:ext cx="376687" cy="46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CD8D9A3-C9DC-441C-A721-6299F858B62B}"/>
              </a:ext>
            </a:extLst>
          </p:cNvPr>
          <p:cNvSpPr/>
          <p:nvPr/>
        </p:nvSpPr>
        <p:spPr>
          <a:xfrm>
            <a:off x="6320287" y="3522798"/>
            <a:ext cx="1752600" cy="5921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Trend Analysis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63C5FC-854E-4DA4-94EA-2CC0A606634A}"/>
              </a:ext>
            </a:extLst>
          </p:cNvPr>
          <p:cNvCxnSpPr>
            <a:cxnSpLocks/>
            <a:stCxn id="8" idx="3"/>
            <a:endCxn id="23" idx="1"/>
          </p:cNvCxnSpPr>
          <p:nvPr/>
        </p:nvCxnSpPr>
        <p:spPr>
          <a:xfrm flipV="1">
            <a:off x="5943600" y="3818867"/>
            <a:ext cx="37668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1A56900-120E-41F9-95E3-5D3395BFFF5F}"/>
              </a:ext>
            </a:extLst>
          </p:cNvPr>
          <p:cNvSpPr/>
          <p:nvPr/>
        </p:nvSpPr>
        <p:spPr>
          <a:xfrm>
            <a:off x="4833668" y="4836657"/>
            <a:ext cx="3239219" cy="9212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Report Statistically Significant Increase to the Competent Authority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1CAAE7-D90F-4B90-A811-F5840EEE513B}"/>
              </a:ext>
            </a:extLst>
          </p:cNvPr>
          <p:cNvCxnSpPr>
            <a:cxnSpLocks/>
            <a:stCxn id="23" idx="2"/>
            <a:endCxn id="27" idx="0"/>
          </p:cNvCxnSpPr>
          <p:nvPr/>
        </p:nvCxnSpPr>
        <p:spPr>
          <a:xfrm rot="5400000">
            <a:off x="6464072" y="4104142"/>
            <a:ext cx="721722" cy="74330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1CE93-AEE4-4197-9B66-2861E905EEE2}"/>
              </a:ext>
            </a:extLst>
          </p:cNvPr>
          <p:cNvSpPr/>
          <p:nvPr/>
        </p:nvSpPr>
        <p:spPr>
          <a:xfrm>
            <a:off x="2361840" y="4479910"/>
            <a:ext cx="1371600" cy="649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Not an Incident</a:t>
            </a:r>
          </a:p>
        </p:txBody>
      </p:sp>
      <p:cxnSp>
        <p:nvCxnSpPr>
          <p:cNvPr id="21" name="Straight Arrow Connector 12">
            <a:extLst>
              <a:ext uri="{FF2B5EF4-FFF2-40B4-BE49-F238E27FC236}">
                <a16:creationId xmlns:a16="http://schemas.microsoft.com/office/drawing/2014/main" id="{8FBC7B7D-DADB-4113-B3B9-C6C97C4A036C}"/>
              </a:ext>
            </a:extLst>
          </p:cNvPr>
          <p:cNvCxnSpPr>
            <a:cxnSpLocks/>
            <a:stCxn id="5" idx="3"/>
            <a:endCxn id="18" idx="1"/>
          </p:cNvCxnSpPr>
          <p:nvPr/>
        </p:nvCxnSpPr>
        <p:spPr>
          <a:xfrm>
            <a:off x="1981200" y="2743200"/>
            <a:ext cx="380640" cy="206121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593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6128</TotalTime>
  <Words>28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Bodoni MT</vt:lpstr>
      <vt:lpstr>Default Design</vt:lpstr>
      <vt:lpstr>Incident Reporting</vt:lpstr>
    </vt:vector>
  </TitlesOfParts>
  <Company>Ombu Enterprises,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Risk Management</dc:title>
  <dc:creator>Dan O'Leary</dc:creator>
  <cp:keywords>Webinar Version</cp:keywords>
  <cp:lastModifiedBy>Daniel O'Leary</cp:lastModifiedBy>
  <cp:revision>812</cp:revision>
  <dcterms:created xsi:type="dcterms:W3CDTF">2009-09-24T13:26:31Z</dcterms:created>
  <dcterms:modified xsi:type="dcterms:W3CDTF">2019-07-02T00:37:30Z</dcterms:modified>
</cp:coreProperties>
</file>